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</p:sldMasterIdLst>
  <p:notesMasterIdLst>
    <p:notesMasterId r:id="rId23"/>
  </p:notesMasterIdLst>
  <p:handoutMasterIdLst>
    <p:handoutMasterId r:id="rId24"/>
  </p:handoutMasterIdLst>
  <p:sldIdLst>
    <p:sldId id="259" r:id="rId2"/>
    <p:sldId id="257" r:id="rId3"/>
    <p:sldId id="258" r:id="rId4"/>
    <p:sldId id="283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7" r:id="rId20"/>
    <p:sldId id="279" r:id="rId21"/>
    <p:sldId id="282" r:id="rId2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B2B2B2"/>
    <a:srgbClr val="202020"/>
    <a:srgbClr val="323232"/>
    <a:srgbClr val="CC3300"/>
    <a:srgbClr val="CC00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768" y="-96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64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6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2875" y="777875"/>
            <a:ext cx="6818313" cy="3836988"/>
          </a:xfrm>
          <a:solidFill>
            <a:srgbClr val="40BAD2"/>
          </a:solidFill>
          <a:ln w="10800">
            <a:solidFill>
              <a:srgbClr val="154D58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069919" y="1298520"/>
            <a:ext cx="7315200" cy="3255120"/>
          </a:xfrm>
        </p:spPr>
        <p:txBody>
          <a:bodyPr anchor="b"/>
          <a:lstStyle>
            <a:lvl1pPr>
              <a:defRPr sz="5900" spc="-99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Subtitle 2"/>
          <p:cNvSpPr txBox="1">
            <a:spLocks noGrp="1"/>
          </p:cNvSpPr>
          <p:nvPr>
            <p:ph type="subTitle" idx="1"/>
          </p:nvPr>
        </p:nvSpPr>
        <p:spPr>
          <a:xfrm>
            <a:off x="1100159" y="4670280"/>
            <a:ext cx="7315200" cy="914400"/>
          </a:xfrm>
        </p:spPr>
        <p:txBody>
          <a:bodyPr anchor="t"/>
          <a:lstStyle>
            <a:lvl1pPr marL="0" indent="0">
              <a:buNone/>
              <a:defRPr sz="2200">
                <a:ln>
                  <a:noFill/>
                </a:ln>
                <a:solidFill>
                  <a:srgbClr val="D9F1F6"/>
                </a:solidFill>
                <a:highlight>
                  <a:scrgbClr r="0" g="0" b="0">
                    <a:alpha val="0"/>
                  </a:scrgbClr>
                </a:highlight>
                <a:latin typeface="Corbel" pitchFamily="18"/>
                <a:ea typeface="Microsoft YaHei" pitchFamily="2"/>
                <a:cs typeface="Mangal" pitchFamily="2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6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71C511-DB64-4303-8071-530BBD654401}" type="datetime1">
              <a:rPr lang="en-US"/>
              <a:pPr lvl="0"/>
              <a:t>2/7/2025</a:t>
            </a:fld>
            <a:endParaRPr lang="en-US"/>
          </a:p>
        </p:txBody>
      </p:sp>
      <p:sp>
        <p:nvSpPr>
          <p:cNvPr id="7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67C3F0-092F-4143-A8B7-865F2AE2821A}" type="slidenum">
              <a:t>‹#›</a:t>
            </a:fld>
            <a:endParaRPr lang="en-US"/>
          </a:p>
        </p:txBody>
      </p:sp>
      <p:sp>
        <p:nvSpPr>
          <p:cNvPr id="9" name="Текст 8"/>
          <p:cNvSpPr txBox="1">
            <a:spLocks noGrp="1"/>
          </p:cNvSpPr>
          <p:nvPr>
            <p:ph type="body" idx="4294967295"/>
          </p:nvPr>
        </p:nvSpPr>
        <p:spPr>
          <a:xfrm>
            <a:off x="609480" y="1604522"/>
            <a:ext cx="109724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defRPr sz="32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79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320" y="672822"/>
            <a:ext cx="9366325" cy="3234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5707" y="723331"/>
            <a:ext cx="5295332" cy="2538485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ru-RU" sz="4400" b="1" dirty="0" smtClean="0">
                <a:solidFill>
                  <a:srgbClr val="00B050"/>
                </a:solidFill>
                <a:latin typeface="Monotype Corsiva" pitchFamily="66" charset="0"/>
              </a:rPr>
              <a:t>УРОК –КОНФРЕНЦИЯ </a:t>
            </a:r>
          </a:p>
          <a:p>
            <a:pPr marL="68580" indent="0" algn="ctr">
              <a:buNone/>
            </a:pPr>
            <a:r>
              <a:rPr lang="ru-RU" sz="3600" b="1" i="1" dirty="0" smtClean="0">
                <a:solidFill>
                  <a:schemeClr val="accent3"/>
                </a:solidFill>
                <a:latin typeface="Monotype Corsiva" pitchFamily="66" charset="0"/>
              </a:rPr>
              <a:t>«УЧЕНЫЕ-ФИЗИКИ И ИХ ОТКРЫТИЯ»</a:t>
            </a:r>
            <a:endParaRPr lang="ru-RU" sz="3600" b="1" i="1" dirty="0">
              <a:solidFill>
                <a:schemeClr val="accent3"/>
              </a:solidFill>
              <a:latin typeface="Monotype Corsiva" pitchFamily="66" charset="0"/>
            </a:endParaRPr>
          </a:p>
        </p:txBody>
      </p:sp>
      <p:pic>
        <p:nvPicPr>
          <p:cNvPr id="4" name="Picture 7" descr="imgpreview?key=adffa299c94bdac&amp;mb=imgdb_preview_1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1" y="393083"/>
            <a:ext cx="4923832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55" y="3688733"/>
            <a:ext cx="2850760" cy="245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15" y="3563867"/>
            <a:ext cx="1903277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73" y="3422526"/>
            <a:ext cx="2243139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99" y="3385044"/>
            <a:ext cx="2190047" cy="178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423" y="4408229"/>
            <a:ext cx="2355055" cy="19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809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8" y="109182"/>
            <a:ext cx="11573303" cy="650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92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26"/>
            <a:ext cx="12192000" cy="636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48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0" y="-259307"/>
            <a:ext cx="12169911" cy="686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31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рамка и фон абстрактные синие узоры подходящие для цитат презентации слайдов  поздравительных открыток и т д , фон, шаблон, Аннотация фон картинки и Фото  для бесплатной загруз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0009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42965" y="542926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10291" y="165717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Архимед и его изобретения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2" y="620768"/>
            <a:ext cx="5334037" cy="5808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2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4" y="2"/>
            <a:ext cx="10918209" cy="68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383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3" y="385428"/>
            <a:ext cx="10836323" cy="622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57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222569"/>
            <a:ext cx="10781731" cy="637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097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9" y="368492"/>
            <a:ext cx="10809028" cy="607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777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5" y="395786"/>
            <a:ext cx="10361241" cy="61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59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765" y="0"/>
            <a:ext cx="9853684" cy="173326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ГАЛИЛЕО ГАЛИЛЕЙ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1" y="2115403"/>
            <a:ext cx="5609231" cy="401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26" y="1805797"/>
            <a:ext cx="4850357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70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95536" y="610996"/>
            <a:ext cx="9366325" cy="61829"/>
          </a:xfrm>
        </p:spPr>
        <p:txBody>
          <a:bodyPr>
            <a:normAutofit fontScale="90000"/>
          </a:bodyPr>
          <a:lstStyle/>
          <a:p>
            <a:pPr algn="ctr"/>
            <a:endParaRPr lang="ru-RU" altLang="en-US" sz="4400" dirty="0"/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6" y="1276352"/>
            <a:ext cx="2967991" cy="463867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382137" y="965836"/>
            <a:ext cx="6144895" cy="55733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US" altLang="en-US" b="1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Исаа́к</a:t>
            </a:r>
            <a:r>
              <a:rPr lang="en-US" altLang="ru-RU" b="1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Нью́то́н</a:t>
            </a:r>
            <a:r>
              <a:rPr lang="en-US" altLang="ru-RU" b="1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(1643-1727</a:t>
            </a:r>
            <a:r>
              <a:rPr lang="ru-RU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г.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) —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английский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физик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математик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механик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астроном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один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из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создателей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классической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физики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математического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анализа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</a:t>
            </a:r>
            <a:r>
              <a:rPr lang="ru-RU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Р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одился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4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января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1643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года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небольшой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деревушке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Вулсторп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графстве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Линкольншир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Отец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его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умер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еще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до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рождения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сына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мать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выйдя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замуж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второй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раз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оставила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Ньютона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попечении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бабушки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Он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рос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необщительным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мальчиком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поначалу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школе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учился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очень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плохо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часто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становился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объектом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для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насмешек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одноклассников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упорство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учении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позволило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ему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вскоре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стать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одним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из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успевающих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учеников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отношение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к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нему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изменилось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</a:t>
            </a:r>
          </a:p>
          <a:p>
            <a:pPr marL="0" indent="0"/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Больше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всего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Ньютона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интересовала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техника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математика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1660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году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Ньютон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поступил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Кембридж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который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окончил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1665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году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со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званием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магистра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искусств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1669-1701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годах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он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возглавлял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физико</a:t>
            </a:r>
            <a:r>
              <a:rPr lang="en-US" altLang="ru-RU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-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математическую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кафедру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Кембриджского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университета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1696-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получил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должность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смотрителя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1699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году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-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директора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Монетного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двора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Лондоне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где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провел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большую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работу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перечеканке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монет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, </a:t>
            </a:r>
            <a:r>
              <a:rPr lang="en-US" altLang="en-US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также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приложил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много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усилий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для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упорядочения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всего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монетного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дела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 </a:t>
            </a:r>
            <a:r>
              <a:rPr lang="en-US" altLang="en-US" b="0" i="1" dirty="0" err="1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Англии</a:t>
            </a:r>
            <a:r>
              <a:rPr lang="en-US" altLang="ru-RU" b="0" i="1" dirty="0">
                <a:solidFill>
                  <a:srgbClr val="000000"/>
                </a:solidFill>
                <a:latin typeface="Times New Roman" panose="02020603050405020304" charset="0"/>
                <a:ea typeface="PT Sans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582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БЛЕЗ ПАСКАЛЬ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42" y="1881636"/>
            <a:ext cx="3971071" cy="47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1692324"/>
            <a:ext cx="5540991" cy="486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33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320" y="1027665"/>
            <a:ext cx="9366325" cy="3694461"/>
          </a:xfrm>
        </p:spPr>
        <p:txBody>
          <a:bodyPr>
            <a:noAutofit/>
          </a:bodyPr>
          <a:lstStyle/>
          <a:p>
            <a:pPr algn="ctr"/>
            <a:r>
              <a:rPr lang="ru-RU" sz="11500" b="1" dirty="0" smtClean="0">
                <a:solidFill>
                  <a:srgbClr val="FF3300"/>
                </a:solidFill>
                <a:latin typeface="Monotype Corsiva" pitchFamily="66" charset="0"/>
              </a:rPr>
              <a:t>СПАСИБО ЗА ВНИМАНИЕ</a:t>
            </a:r>
            <a:endParaRPr lang="ru-RU" sz="115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6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397" y="395786"/>
            <a:ext cx="6472248" cy="900752"/>
          </a:xfrm>
        </p:spPr>
        <p:txBody>
          <a:bodyPr>
            <a:normAutofit/>
          </a:bodyPr>
          <a:lstStyle/>
          <a:p>
            <a:pPr algn="ctr"/>
            <a:r>
              <a:rPr lang="ru-RU" altLang="en-US" b="1" dirty="0"/>
              <a:t>Вклад Ньютона в науку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821373" y="1652138"/>
            <a:ext cx="7724633" cy="3940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1800" dirty="0" err="1" smtClean="0">
                <a:latin typeface="Times New Roman" panose="02020603050405020304" charset="0"/>
                <a:cs typeface="Times New Roman" panose="02020603050405020304" charset="0"/>
              </a:rPr>
              <a:t>Им</a:t>
            </a:r>
            <a:r>
              <a:rPr lang="en-US" altLang="ru-RU" sz="1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были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созданы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три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закона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механики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закон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инерции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закон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силы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закон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противодействия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0" indent="0">
              <a:buNone/>
            </a:pP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Законы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Ньютона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очень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важны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потому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что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они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связаны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почти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со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всем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что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мы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видим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повседневной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жизни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Эти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законы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точно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говорят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нам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движется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все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вокруг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нас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 sz="1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Он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сформулировал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закон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Всемирного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тяготения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теорию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движения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небесных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тел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ru-RU" alt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помощью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закона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тяготения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удалось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объяснить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многие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явления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такие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разные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объекты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этой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вселенной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влияют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другие</a:t>
            </a:r>
            <a:r>
              <a:rPr lang="ru-RU" altLang="en-US" sz="1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гравитация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отвечает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вес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тела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удерживает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нас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земле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происходит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движение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Луны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вокруг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Земли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0" indent="0">
              <a:buNone/>
            </a:pP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оптике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им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была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открыта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дисперсия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обоснованы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законы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отражения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преломления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Вследствие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его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открытий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оптике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был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создан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телескоп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рефлектор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вогнутым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зеркалом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ru-RU" alt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сей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день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почти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все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астрономические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обсерватории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используют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вариант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оригинальной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конструкции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Ньютона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0" indent="0">
              <a:buNone/>
            </a:pP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Ньютоном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были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написаны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книги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1800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Оптика</a:t>
            </a:r>
            <a:r>
              <a:rPr lang="" altLang="en-US" sz="1800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1800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Математические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начала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натуральной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</a:rPr>
              <a:t>философии</a:t>
            </a:r>
            <a:r>
              <a:rPr lang="" altLang="en-US" sz="1800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0" indent="0">
              <a:buNone/>
            </a:pPr>
            <a:endParaRPr lang="en-US" altLang="ru-RU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ru-RU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" y="-191068"/>
            <a:ext cx="4503761" cy="408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" y="3421158"/>
            <a:ext cx="2965948" cy="308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368490"/>
            <a:ext cx="10904560" cy="638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47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100158" y="859809"/>
            <a:ext cx="9858993" cy="3875964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Учёные-физики и их  открытия в области электромагнитных явлений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" y="409433"/>
            <a:ext cx="10590663" cy="593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104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00502"/>
            <a:ext cx="11081983" cy="567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2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" y="423081"/>
            <a:ext cx="10972800" cy="60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36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" y="232013"/>
            <a:ext cx="11364319" cy="633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7894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181</TotalTime>
  <Words>361</Words>
  <Application>Microsoft Office PowerPoint</Application>
  <PresentationFormat>Произвольный</PresentationFormat>
  <Paragraphs>16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Остин</vt:lpstr>
      <vt:lpstr>Презентация PowerPoint</vt:lpstr>
      <vt:lpstr>Презентация PowerPoint</vt:lpstr>
      <vt:lpstr>Вклад Ньютона в науку</vt:lpstr>
      <vt:lpstr>Презентация PowerPoint</vt:lpstr>
      <vt:lpstr>Учёные-физики и их  открытия в области электромагнитных явлений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ГАЛИЛЕО ГАЛИЛЕЙ</vt:lpstr>
      <vt:lpstr>БЛЕЗ ПАСКАЛЬ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</dc:creator>
  <cp:lastModifiedBy>АДМ</cp:lastModifiedBy>
  <cp:revision>16</cp:revision>
  <dcterms:created xsi:type="dcterms:W3CDTF">2025-02-06T17:20:44Z</dcterms:created>
  <dcterms:modified xsi:type="dcterms:W3CDTF">2025-02-07T10:00:09Z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1049-12.2.0.19805</vt:lpwstr>
  </property>
  <property fmtid="{D5CDD505-2E9C-101B-9397-08002B2CF9AE}" pid="3" name="ICV">
    <vt:lpwstr>7C02557CC5E547EE9A59A344C2ED0043_11</vt:lpwstr>
  </property>
</Properties>
</file>