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Викторина ко Дню ЗАЩИТНИКА ОТЕЧЕСТВА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3886944"/>
            <a:ext cx="4896544" cy="17526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5-конечная звезда 3">
            <a:hlinkClick r:id="" action="ppaction://hlinkshowjump?jump=nextslide"/>
          </p:cNvPr>
          <p:cNvSpPr/>
          <p:nvPr/>
        </p:nvSpPr>
        <p:spPr>
          <a:xfrm>
            <a:off x="7579528" y="4941168"/>
            <a:ext cx="914400" cy="914400"/>
          </a:xfrm>
          <a:prstGeom prst="star5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79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2132856"/>
            <a:ext cx="3576344" cy="1004166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Сапоги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3573016"/>
            <a:ext cx="3576344" cy="1014438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Кеды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55272" y="2145678"/>
            <a:ext cx="3576344" cy="1008112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Ботинки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87704" y="269072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Какую обувь носит солдат?</a:t>
            </a:r>
          </a:p>
        </p:txBody>
      </p:sp>
      <p:sp>
        <p:nvSpPr>
          <p:cNvPr id="2" name="5-конечная звезда 1">
            <a:hlinkClick r:id="" action="ppaction://hlinkshowjump?jump=nextslide"/>
          </p:cNvPr>
          <p:cNvSpPr/>
          <p:nvPr/>
        </p:nvSpPr>
        <p:spPr>
          <a:xfrm>
            <a:off x="7956376" y="4725144"/>
            <a:ext cx="914400" cy="914400"/>
          </a:xfrm>
          <a:prstGeom prst="star5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89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27784" y="3501008"/>
            <a:ext cx="3576344" cy="1004166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Наряд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2884" y="2139352"/>
            <a:ext cx="3576344" cy="1014438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Устав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55272" y="2145678"/>
            <a:ext cx="3576344" cy="1008112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Снаряд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87704" y="269072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солдата он может быть </a:t>
            </a:r>
          </a:p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 очереди...</a:t>
            </a:r>
          </a:p>
        </p:txBody>
      </p:sp>
      <p:sp>
        <p:nvSpPr>
          <p:cNvPr id="2" name="5-конечная звезда 1">
            <a:hlinkClick r:id="" action="ppaction://hlinkshowjump?jump=nextslide"/>
          </p:cNvPr>
          <p:cNvSpPr/>
          <p:nvPr/>
        </p:nvSpPr>
        <p:spPr>
          <a:xfrm>
            <a:off x="7956376" y="4725144"/>
            <a:ext cx="914400" cy="914400"/>
          </a:xfrm>
          <a:prstGeom prst="star5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56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837232" y="2192235"/>
            <a:ext cx="3576344" cy="1004166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Граната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3573016"/>
            <a:ext cx="3576344" cy="1014438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Растяжка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192235"/>
            <a:ext cx="3576344" cy="1008112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Мина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87704" y="269072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Взрывоопасный </a:t>
            </a:r>
          </a:p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ручной предмет…</a:t>
            </a:r>
          </a:p>
        </p:txBody>
      </p:sp>
      <p:sp>
        <p:nvSpPr>
          <p:cNvPr id="2" name="5-конечная звезда 1">
            <a:hlinkClick r:id="" action="ppaction://hlinkshowjump?jump=nextslide"/>
          </p:cNvPr>
          <p:cNvSpPr/>
          <p:nvPr/>
        </p:nvSpPr>
        <p:spPr>
          <a:xfrm>
            <a:off x="7956376" y="4725144"/>
            <a:ext cx="914400" cy="914400"/>
          </a:xfrm>
          <a:prstGeom prst="star5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00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2132856"/>
            <a:ext cx="3576344" cy="1004166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Парад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3573016"/>
            <a:ext cx="3576344" cy="1014438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Представление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55272" y="2145678"/>
            <a:ext cx="3576344" cy="1008112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Презентация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87704" y="269072"/>
            <a:ext cx="698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называется торжественный смотр войск с боевой техникой ?</a:t>
            </a:r>
          </a:p>
          <a:p>
            <a:pPr algn="ctr"/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5-конечная звезда 1">
            <a:hlinkClick r:id="" action="ppaction://hlinkshowjump?jump=nextslide"/>
          </p:cNvPr>
          <p:cNvSpPr/>
          <p:nvPr/>
        </p:nvSpPr>
        <p:spPr>
          <a:xfrm>
            <a:off x="7956376" y="4725144"/>
            <a:ext cx="914400" cy="914400"/>
          </a:xfrm>
          <a:prstGeom prst="star5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29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15816" y="3578152"/>
            <a:ext cx="3576344" cy="1004166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Мир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145678"/>
            <a:ext cx="3576344" cy="1014438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Спокойствие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55272" y="2145678"/>
            <a:ext cx="3576344" cy="1008112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Затишье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87704" y="269072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означает отсутствие </a:t>
            </a:r>
          </a:p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боевых действий?</a:t>
            </a:r>
          </a:p>
        </p:txBody>
      </p:sp>
      <p:sp>
        <p:nvSpPr>
          <p:cNvPr id="2" name="5-конечная звезда 1">
            <a:hlinkClick r:id="" action="ppaction://hlinkshowjump?jump=endshow"/>
          </p:cNvPr>
          <p:cNvSpPr/>
          <p:nvPr/>
        </p:nvSpPr>
        <p:spPr>
          <a:xfrm>
            <a:off x="7956376" y="4725144"/>
            <a:ext cx="914400" cy="914400"/>
          </a:xfrm>
          <a:prstGeom prst="star5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95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2132856"/>
            <a:ext cx="3576344" cy="1004166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Ствол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3573016"/>
            <a:ext cx="3576344" cy="1014438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Корни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55272" y="2145678"/>
            <a:ext cx="3576344" cy="1008112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Крона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11600" y="260648"/>
            <a:ext cx="698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общего </a:t>
            </a:r>
          </a:p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дерева и ружья?</a:t>
            </a:r>
            <a:b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5-конечная звезда 1">
            <a:hlinkClick r:id="" action="ppaction://hlinkshowjump?jump=nextslide"/>
          </p:cNvPr>
          <p:cNvSpPr/>
          <p:nvPr/>
        </p:nvSpPr>
        <p:spPr>
          <a:xfrm>
            <a:off x="7956376" y="4725144"/>
            <a:ext cx="914400" cy="914400"/>
          </a:xfrm>
          <a:prstGeom prst="star5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67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273592" y="2145678"/>
            <a:ext cx="3576344" cy="1004166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Казарма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3573016"/>
            <a:ext cx="3576344" cy="1014438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Барак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145678"/>
            <a:ext cx="3576344" cy="1008112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Общага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260648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называется место, </a:t>
            </a:r>
          </a:p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живут солдаты?</a:t>
            </a:r>
          </a:p>
        </p:txBody>
      </p:sp>
      <p:sp>
        <p:nvSpPr>
          <p:cNvPr id="2" name="5-конечная звезда 1">
            <a:hlinkClick r:id="" action="ppaction://hlinkshowjump?jump=nextslide"/>
          </p:cNvPr>
          <p:cNvSpPr/>
          <p:nvPr/>
        </p:nvSpPr>
        <p:spPr>
          <a:xfrm>
            <a:off x="7956376" y="4725144"/>
            <a:ext cx="914400" cy="914400"/>
          </a:xfrm>
          <a:prstGeom prst="star5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29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2132856"/>
            <a:ext cx="3576344" cy="1004166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Гусеница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3573016"/>
            <a:ext cx="3576344" cy="1014438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Муравей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55272" y="2145678"/>
            <a:ext cx="3576344" cy="1008112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Бабочка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260648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часть танка, </a:t>
            </a:r>
          </a:p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насекомое…</a:t>
            </a:r>
          </a:p>
        </p:txBody>
      </p:sp>
      <p:sp>
        <p:nvSpPr>
          <p:cNvPr id="2" name="5-конечная звезда 1">
            <a:hlinkClick r:id="" action="ppaction://hlinkshowjump?jump=nextslide"/>
          </p:cNvPr>
          <p:cNvSpPr/>
          <p:nvPr/>
        </p:nvSpPr>
        <p:spPr>
          <a:xfrm>
            <a:off x="7956376" y="4725144"/>
            <a:ext cx="914400" cy="914400"/>
          </a:xfrm>
          <a:prstGeom prst="star5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79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71800" y="3501008"/>
            <a:ext cx="3576344" cy="1004166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Подъём!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46684" y="2145678"/>
            <a:ext cx="3576344" cy="1014438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Ура!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55272" y="2145678"/>
            <a:ext cx="3576344" cy="1008112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Встать!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260648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звучит утренняя команда: «Рота….»</a:t>
            </a:r>
          </a:p>
        </p:txBody>
      </p:sp>
      <p:sp>
        <p:nvSpPr>
          <p:cNvPr id="2" name="5-конечная звезда 1">
            <a:hlinkClick r:id="" action="ppaction://hlinkshowjump?jump=nextslide"/>
          </p:cNvPr>
          <p:cNvSpPr/>
          <p:nvPr/>
        </p:nvSpPr>
        <p:spPr>
          <a:xfrm>
            <a:off x="7956376" y="4725144"/>
            <a:ext cx="914400" cy="914400"/>
          </a:xfrm>
          <a:prstGeom prst="star5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4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76056" y="2114308"/>
            <a:ext cx="3576344" cy="1004166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Плац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3573016"/>
            <a:ext cx="3576344" cy="1014438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Трибуна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33444" y="2145678"/>
            <a:ext cx="3576344" cy="1008112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Сцена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260648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называется место, </a:t>
            </a:r>
          </a:p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маршируют солдаты?</a:t>
            </a:r>
          </a:p>
        </p:txBody>
      </p:sp>
      <p:sp>
        <p:nvSpPr>
          <p:cNvPr id="2" name="5-конечная звезда 1">
            <a:hlinkClick r:id="" action="ppaction://hlinkshowjump?jump=nextslide"/>
          </p:cNvPr>
          <p:cNvSpPr/>
          <p:nvPr/>
        </p:nvSpPr>
        <p:spPr>
          <a:xfrm>
            <a:off x="7956376" y="4725144"/>
            <a:ext cx="914400" cy="914400"/>
          </a:xfrm>
          <a:prstGeom prst="star5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086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34444" y="3501008"/>
            <a:ext cx="3576344" cy="1004166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Погоны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43628" y="2145678"/>
            <a:ext cx="3576344" cy="1014438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Тяжести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55272" y="2145678"/>
            <a:ext cx="3576344" cy="1008112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Наплечники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260648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военнослужащие </a:t>
            </a:r>
          </a:p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носят на плечах?</a:t>
            </a:r>
          </a:p>
        </p:txBody>
      </p:sp>
      <p:sp>
        <p:nvSpPr>
          <p:cNvPr id="2" name="5-конечная звезда 1">
            <a:hlinkClick r:id="" action="ppaction://hlinkshowjump?jump=nextslide"/>
          </p:cNvPr>
          <p:cNvSpPr/>
          <p:nvPr/>
        </p:nvSpPr>
        <p:spPr>
          <a:xfrm>
            <a:off x="7956376" y="4725144"/>
            <a:ext cx="914400" cy="914400"/>
          </a:xfrm>
          <a:prstGeom prst="star5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06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2132856"/>
            <a:ext cx="3576344" cy="1004166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Не воин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3573016"/>
            <a:ext cx="3827628" cy="1014438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Ничего не делает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55272" y="2145678"/>
            <a:ext cx="3576344" cy="1008112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Гуляет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260648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Продолжите фразу: </a:t>
            </a:r>
          </a:p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«Один в поле….»</a:t>
            </a:r>
          </a:p>
        </p:txBody>
      </p:sp>
      <p:sp>
        <p:nvSpPr>
          <p:cNvPr id="2" name="5-конечная звезда 1">
            <a:hlinkClick r:id="" action="ppaction://hlinkshowjump?jump=nextslide"/>
          </p:cNvPr>
          <p:cNvSpPr/>
          <p:nvPr/>
        </p:nvSpPr>
        <p:spPr>
          <a:xfrm>
            <a:off x="7956376" y="4725144"/>
            <a:ext cx="914400" cy="914400"/>
          </a:xfrm>
          <a:prstGeom prst="star5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27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148064" y="2145678"/>
            <a:ext cx="3576344" cy="1004166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Окоп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3573016"/>
            <a:ext cx="3576344" cy="1014438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Яма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2145678"/>
            <a:ext cx="3576344" cy="1008112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Погреб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87704" y="269072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называется военное укрытие, которое копают в земле?</a:t>
            </a:r>
          </a:p>
        </p:txBody>
      </p:sp>
      <p:sp>
        <p:nvSpPr>
          <p:cNvPr id="2" name="5-конечная звезда 1">
            <a:hlinkClick r:id="" action="ppaction://hlinkshowjump?jump=nextslide"/>
          </p:cNvPr>
          <p:cNvSpPr/>
          <p:nvPr/>
        </p:nvSpPr>
        <p:spPr>
          <a:xfrm>
            <a:off x="7956376" y="4725144"/>
            <a:ext cx="914400" cy="914400"/>
          </a:xfrm>
          <a:prstGeom prst="star5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78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166</Words>
  <Application>Microsoft Office PowerPoint</Application>
  <PresentationFormat>Экран (4:3)</PresentationFormat>
  <Paragraphs>62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Тема Office</vt:lpstr>
      <vt:lpstr>Викторина ко Дню ЗАЩИТНИКА ОТЕЧЕСТВА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Kamyshin</dc:creator>
  <cp:lastModifiedBy>Админ</cp:lastModifiedBy>
  <cp:revision>8</cp:revision>
  <dcterms:created xsi:type="dcterms:W3CDTF">2021-02-13T16:51:27Z</dcterms:created>
  <dcterms:modified xsi:type="dcterms:W3CDTF">2022-02-22T04:02:02Z</dcterms:modified>
</cp:coreProperties>
</file>